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8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78209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60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0395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749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0120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176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0" y="4665575"/>
            <a:ext cx="9144000" cy="4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  <a:endParaRPr lang="en" sz="1000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FF"/>
                </a:solidFill>
              </a:rPr>
              <a:t>Construction Company: carpentry, plumbing, electrical and roofing</a:t>
            </a:r>
          </a:p>
          <a:p>
            <a:pPr marL="457200" lvl="0" indent="-381000" rtl="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FF"/>
                </a:solidFill>
              </a:rPr>
              <a:t>Streamlining inefficient paperwork system</a:t>
            </a:r>
          </a:p>
          <a:p>
            <a:pPr marL="457200" lvl="0" indent="-38100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FF"/>
                </a:solidFill>
              </a:rPr>
              <a:t>Database: Input customer information, forecast job pricing/timing, promote efficiency in time/ allocation of resources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Past Issues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FF"/>
                </a:solidFill>
              </a:rPr>
              <a:t>Paper System:</a:t>
            </a:r>
          </a:p>
          <a:p>
            <a:pPr lvl="0" rtl="0">
              <a:spcBef>
                <a:spcPts val="0"/>
              </a:spcBef>
            </a:pPr>
            <a:r>
              <a:rPr lang="en" sz="2400" dirty="0">
                <a:solidFill>
                  <a:srgbClr val="0000FF"/>
                </a:solidFill>
              </a:rPr>
              <a:t>	-Misplaced paperwork lead to loss of profits</a:t>
            </a:r>
          </a:p>
          <a:p>
            <a:pPr marL="457200" lvl="0" indent="-381000" rtl="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FF"/>
                </a:solidFill>
              </a:rPr>
              <a:t>Tracking job pricing and timing:</a:t>
            </a:r>
          </a:p>
          <a:p>
            <a:pPr lvl="0" rtl="0">
              <a:spcBef>
                <a:spcPts val="0"/>
              </a:spcBef>
            </a:pPr>
            <a:r>
              <a:rPr lang="en" sz="2400" dirty="0" smtClean="0">
                <a:solidFill>
                  <a:srgbClr val="0000FF"/>
                </a:solidFill>
              </a:rPr>
              <a:t>	-</a:t>
            </a:r>
            <a:r>
              <a:rPr lang="en" sz="2400" dirty="0">
                <a:solidFill>
                  <a:srgbClr val="0000FF"/>
                </a:solidFill>
              </a:rPr>
              <a:t>Queries automate the process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lvl="0" indent="-457200" rtl="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000" dirty="0">
                <a:solidFill>
                  <a:srgbClr val="0000FF"/>
                </a:solidFill>
              </a:rPr>
              <a:t>Paper system lead to inefficient triple checking</a:t>
            </a:r>
          </a:p>
          <a:p>
            <a:pPr marL="495300" lvl="0" indent="-457200" rtl="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000" dirty="0">
                <a:solidFill>
                  <a:srgbClr val="0000FF"/>
                </a:solidFill>
              </a:rPr>
              <a:t>User friendly data input</a:t>
            </a:r>
          </a:p>
          <a:p>
            <a:pPr marL="495300" lvl="0" indent="-457200" rtl="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000" dirty="0">
                <a:solidFill>
                  <a:srgbClr val="0000FF"/>
                </a:solidFill>
              </a:rPr>
              <a:t>Speeds up time spent on data input</a:t>
            </a:r>
          </a:p>
          <a:p>
            <a:pPr lvl="0" rtl="0">
              <a:spcBef>
                <a:spcPts val="0"/>
              </a:spcBef>
              <a:buNone/>
            </a:pPr>
            <a:endParaRPr sz="3000" dirty="0">
              <a:solidFill>
                <a:srgbClr val="0000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1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Reports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FF"/>
                </a:solidFill>
              </a:rPr>
              <a:t>Automated and clear explanation of timing and cost</a:t>
            </a:r>
          </a:p>
          <a:p>
            <a:pPr marL="457200" lvl="0" indent="-381000" rtl="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FF"/>
                </a:solidFill>
              </a:rPr>
              <a:t>Clear visual representation of which areas provide the most revenue</a:t>
            </a:r>
          </a:p>
          <a:p>
            <a:pPr marL="457200" lvl="0" indent="-381000">
              <a:spcBef>
                <a:spcPts val="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FF"/>
                </a:solidFill>
              </a:rPr>
              <a:t>Provides business value through efficiency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49300" y="334525"/>
            <a:ext cx="7407000" cy="66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Goal</a:t>
            </a:r>
            <a:endParaRPr lang="en" dirty="0"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49300" y="1147425"/>
            <a:ext cx="7407000" cy="317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rgbClr val="0000FF"/>
                </a:solidFill>
              </a:rPr>
              <a:t>Create efficient way to store records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sz="1800" dirty="0" smtClean="0">
                <a:solidFill>
                  <a:srgbClr val="0000FF"/>
                </a:solidFill>
              </a:rPr>
              <a:t>Improve analysis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" sz="1800" dirty="0" smtClean="0">
                <a:solidFill>
                  <a:srgbClr val="0000FF"/>
                </a:solidFill>
              </a:rPr>
              <a:t>Create better business value</a:t>
            </a:r>
            <a:endParaRPr lang="en" sz="1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Database Helps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Keeps track of times, cost, and location</a:t>
            </a:r>
            <a:br>
              <a:rPr lang="en-US" sz="1800" dirty="0">
                <a:solidFill>
                  <a:srgbClr val="0000FF"/>
                </a:solidFill>
              </a:rPr>
            </a:br>
            <a:r>
              <a:rPr lang="en-US" sz="1800" dirty="0">
                <a:solidFill>
                  <a:srgbClr val="0000FF"/>
                </a:solidFill>
              </a:rPr>
              <a:t>-Improve accuracy of estimations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Better time estimations</a:t>
            </a:r>
            <a:br>
              <a:rPr lang="en-US" sz="1800" dirty="0">
                <a:solidFill>
                  <a:srgbClr val="0000FF"/>
                </a:solidFill>
              </a:rPr>
            </a:br>
            <a:r>
              <a:rPr lang="en-US" sz="1800" dirty="0">
                <a:solidFill>
                  <a:srgbClr val="0000FF"/>
                </a:solidFill>
              </a:rPr>
              <a:t>-Fit more jobs in a single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Keep track of work order and completion status</a:t>
            </a:r>
            <a:br>
              <a:rPr lang="en-US" sz="1800" dirty="0">
                <a:solidFill>
                  <a:srgbClr val="0000FF"/>
                </a:solidFill>
              </a:rPr>
            </a:br>
            <a:r>
              <a:rPr lang="en-US" sz="1800" dirty="0">
                <a:solidFill>
                  <a:srgbClr val="0000FF"/>
                </a:solidFill>
              </a:rPr>
              <a:t>-Never lose job order or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7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2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Any questions?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69258"/>
      </p:ext>
    </p:extLst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112</Words>
  <Application>Microsoft Office PowerPoint</Application>
  <PresentationFormat>On-screen Show (16:9)</PresentationFormat>
  <Paragraphs>27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Roboto</vt:lpstr>
      <vt:lpstr>material</vt:lpstr>
      <vt:lpstr>Introduction</vt:lpstr>
      <vt:lpstr>Past Issues</vt:lpstr>
      <vt:lpstr>Forms</vt:lpstr>
      <vt:lpstr>Reports</vt:lpstr>
      <vt:lpstr>Goal</vt:lpstr>
      <vt:lpstr>How The Database Helps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John</dc:creator>
  <cp:lastModifiedBy>John</cp:lastModifiedBy>
  <cp:revision>4</cp:revision>
  <dcterms:modified xsi:type="dcterms:W3CDTF">2016-12-06T18:05:40Z</dcterms:modified>
</cp:coreProperties>
</file>